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3"/>
  </p:handoutMasterIdLst>
  <p:sldIdLst>
    <p:sldId id="271" r:id="rId3"/>
    <p:sldId id="272" r:id="rId4"/>
    <p:sldId id="273" r:id="rId5"/>
    <p:sldId id="274" r:id="rId6"/>
    <p:sldId id="275" r:id="rId7"/>
    <p:sldId id="276" r:id="rId8"/>
    <p:sldId id="277" r:id="rId9"/>
    <p:sldId id="278" r:id="rId10"/>
    <p:sldId id="287" r:id="rId11"/>
    <p:sldId id="281" r:id="rId12"/>
  </p:sldIdLst>
  <p:sldSz cx="18291175" cy="10290175"/>
  <p:notesSz cx="6858000" cy="9144000"/>
  <p:defaultTextStyle>
    <a:defPPr>
      <a:defRPr lang="zh-CN"/>
    </a:defPPr>
    <a:lvl1pPr algn="l" defTabSz="1631950" rtl="0" eaLnBrk="0" fontAlgn="base" hangingPunct="0">
      <a:spcBef>
        <a:spcPct val="0"/>
      </a:spcBef>
      <a:spcAft>
        <a:spcPct val="0"/>
      </a:spcAft>
      <a:defRPr sz="3200" kern="1200">
        <a:solidFill>
          <a:schemeClr val="tx1"/>
        </a:solidFill>
        <a:latin typeface="Arial" panose="020B0604020202020204" pitchFamily="34" charset="0"/>
        <a:ea typeface="宋体" panose="02010600030101010101" pitchFamily="2" charset="-122"/>
        <a:cs typeface="+mn-cs"/>
      </a:defRPr>
    </a:lvl1pPr>
    <a:lvl2pPr marL="815975" indent="-358775" algn="l" defTabSz="1631950" rtl="0" eaLnBrk="0" fontAlgn="base" hangingPunct="0">
      <a:spcBef>
        <a:spcPct val="0"/>
      </a:spcBef>
      <a:spcAft>
        <a:spcPct val="0"/>
      </a:spcAft>
      <a:defRPr sz="3200" kern="1200">
        <a:solidFill>
          <a:schemeClr val="tx1"/>
        </a:solidFill>
        <a:latin typeface="Arial" panose="020B0604020202020204" pitchFamily="34" charset="0"/>
        <a:ea typeface="宋体" panose="02010600030101010101" pitchFamily="2" charset="-122"/>
        <a:cs typeface="+mn-cs"/>
      </a:defRPr>
    </a:lvl2pPr>
    <a:lvl3pPr marL="1631950" indent="-717550" algn="l" defTabSz="1631950" rtl="0" eaLnBrk="0" fontAlgn="base" hangingPunct="0">
      <a:spcBef>
        <a:spcPct val="0"/>
      </a:spcBef>
      <a:spcAft>
        <a:spcPct val="0"/>
      </a:spcAft>
      <a:defRPr sz="3200" kern="1200">
        <a:solidFill>
          <a:schemeClr val="tx1"/>
        </a:solidFill>
        <a:latin typeface="Arial" panose="020B0604020202020204" pitchFamily="34" charset="0"/>
        <a:ea typeface="宋体" panose="02010600030101010101" pitchFamily="2" charset="-122"/>
        <a:cs typeface="+mn-cs"/>
      </a:defRPr>
    </a:lvl3pPr>
    <a:lvl4pPr marL="2449830" indent="-1078230" algn="l" defTabSz="1631950" rtl="0" eaLnBrk="0" fontAlgn="base" hangingPunct="0">
      <a:spcBef>
        <a:spcPct val="0"/>
      </a:spcBef>
      <a:spcAft>
        <a:spcPct val="0"/>
      </a:spcAft>
      <a:defRPr sz="3200" kern="1200">
        <a:solidFill>
          <a:schemeClr val="tx1"/>
        </a:solidFill>
        <a:latin typeface="Arial" panose="020B0604020202020204" pitchFamily="34" charset="0"/>
        <a:ea typeface="宋体" panose="02010600030101010101" pitchFamily="2" charset="-122"/>
        <a:cs typeface="+mn-cs"/>
      </a:defRPr>
    </a:lvl4pPr>
    <a:lvl5pPr marL="3265805" indent="-1437005" algn="l" defTabSz="1631950" rtl="0" eaLnBrk="0" fontAlgn="base" hangingPunct="0">
      <a:spcBef>
        <a:spcPct val="0"/>
      </a:spcBef>
      <a:spcAft>
        <a:spcPct val="0"/>
      </a:spcAft>
      <a:defRPr sz="3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32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32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32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32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241" userDrawn="1">
          <p15:clr>
            <a:srgbClr val="A4A3A4"/>
          </p15:clr>
        </p15:guide>
        <p15:guide id="2" pos="57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showGuides="1">
      <p:cViewPr varScale="1">
        <p:scale>
          <a:sx n="68" d="100"/>
          <a:sy n="68" d="100"/>
        </p:scale>
        <p:origin x="84" y="102"/>
      </p:cViewPr>
      <p:guideLst>
        <p:guide orient="horz" pos="3241"/>
        <p:guide pos="576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6866" name="页眉占位符 36865"/>
          <p:cNvSpPr>
            <a:spLocks noGrp="1"/>
          </p:cNvSpPr>
          <p:nvPr>
            <p:ph type="hdr" sz="quarter"/>
          </p:nvPr>
        </p:nvSpPr>
        <p:spPr>
          <a:xfrm>
            <a:off x="0" y="0"/>
            <a:ext cx="2971800" cy="457200"/>
          </a:xfrm>
          <a:prstGeom prst="rect">
            <a:avLst/>
          </a:prstGeom>
          <a:noFill/>
          <a:ln w="9525">
            <a:noFill/>
          </a:ln>
        </p:spPr>
        <p:txBody>
          <a:bodyPr/>
          <a:lstStyle>
            <a:lvl1pP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36867" name="日期占位符 36866"/>
          <p:cNvSpPr>
            <a:spLocks noGrp="1"/>
          </p:cNvSpPr>
          <p:nvPr>
            <p:ph type="dt" sz="quarter" idx="1"/>
          </p:nvPr>
        </p:nvSpPr>
        <p:spPr>
          <a:xfrm>
            <a:off x="3884613" y="0"/>
            <a:ext cx="2971800" cy="457200"/>
          </a:xfrm>
          <a:prstGeom prst="rect">
            <a:avLst/>
          </a:prstGeom>
          <a:noFill/>
          <a:ln w="9525">
            <a:noFill/>
          </a:ln>
        </p:spPr>
        <p:txBody>
          <a:bodyPr/>
          <a:lstStyle>
            <a:lvl1pPr algn="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36868" name="页脚占位符 36867"/>
          <p:cNvSpPr>
            <a:spLocks noGrp="1"/>
          </p:cNvSpPr>
          <p:nvPr>
            <p:ph type="ftr" sz="quarter" idx="2"/>
          </p:nvPr>
        </p:nvSpPr>
        <p:spPr>
          <a:xfrm>
            <a:off x="0" y="8685213"/>
            <a:ext cx="2971800" cy="457200"/>
          </a:xfrm>
          <a:prstGeom prst="rect">
            <a:avLst/>
          </a:prstGeom>
          <a:noFill/>
          <a:ln w="9525">
            <a:noFill/>
          </a:ln>
        </p:spPr>
        <p:txBody>
          <a:bodyPr anchor="b"/>
          <a:lstStyle>
            <a:lvl1pP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36869" name="灯片编号占位符 36868"/>
          <p:cNvSpPr>
            <a:spLocks noGrp="1"/>
          </p:cNvSpPr>
          <p:nvPr>
            <p:ph type="sldNum" sz="quarter" idx="3"/>
          </p:nvPr>
        </p:nvSpPr>
        <p:spPr>
          <a:xfrm>
            <a:off x="3884613" y="8685213"/>
            <a:ext cx="2971800" cy="457200"/>
          </a:xfrm>
          <a:prstGeom prst="rect">
            <a:avLst/>
          </a:prstGeom>
          <a:noFill/>
          <a:ln w="9525">
            <a:noFill/>
          </a:ln>
        </p:spPr>
        <p:txBody>
          <a:bodyPr vert="horz" wrap="square" lIns="163321" tIns="81660" rIns="163321" bIns="81660" numCol="1" anchor="b" anchorCtr="0" compatLnSpc="1"/>
          <a:lstStyle>
            <a:lvl1pPr algn="r" eaLnBrk="1" hangingPunct="1">
              <a:buFont typeface="Arial" panose="020B0604020202020204" pitchFamily="34" charset="0"/>
              <a:buNone/>
              <a:defRPr sz="1200" smtClean="0"/>
            </a:lvl1pPr>
          </a:lstStyle>
          <a:p>
            <a:pPr>
              <a:defRPr/>
            </a:pPr>
            <a:fld id="{805B0E35-E3C2-4470-959F-777831EB533A}"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371838" y="3196625"/>
            <a:ext cx="15547499" cy="2205718"/>
          </a:xfrm>
        </p:spPr>
        <p:txBody>
          <a:body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2743676" y="5831099"/>
            <a:ext cx="12803823" cy="2629711"/>
          </a:xfrm>
        </p:spPr>
        <p:txBody>
          <a:bodyPr/>
          <a:lstStyle>
            <a:lvl1pPr marL="0" indent="0" algn="ctr">
              <a:buNone/>
              <a:defRPr>
                <a:solidFill>
                  <a:schemeClr val="tx1">
                    <a:tint val="75000"/>
                  </a:schemeClr>
                </a:solidFill>
              </a:defRPr>
            </a:lvl1pPr>
            <a:lvl2pPr marL="816610" indent="0" algn="ctr">
              <a:buNone/>
              <a:defRPr>
                <a:solidFill>
                  <a:schemeClr val="tx1">
                    <a:tint val="75000"/>
                  </a:schemeClr>
                </a:solidFill>
              </a:defRPr>
            </a:lvl2pPr>
            <a:lvl3pPr marL="1633220" indent="0" algn="ctr">
              <a:buNone/>
              <a:defRPr>
                <a:solidFill>
                  <a:schemeClr val="tx1">
                    <a:tint val="75000"/>
                  </a:schemeClr>
                </a:solidFill>
              </a:defRPr>
            </a:lvl3pPr>
            <a:lvl4pPr marL="2449830" indent="0" algn="ctr">
              <a:buNone/>
              <a:defRPr>
                <a:solidFill>
                  <a:schemeClr val="tx1">
                    <a:tint val="75000"/>
                  </a:schemeClr>
                </a:solidFill>
              </a:defRPr>
            </a:lvl4pPr>
            <a:lvl5pPr marL="3266440" indent="0" algn="ctr">
              <a:buNone/>
              <a:defRPr>
                <a:solidFill>
                  <a:schemeClr val="tx1">
                    <a:tint val="75000"/>
                  </a:schemeClr>
                </a:solidFill>
              </a:defRPr>
            </a:lvl5pPr>
            <a:lvl6pPr marL="4083050" indent="0" algn="ctr">
              <a:buNone/>
              <a:defRPr>
                <a:solidFill>
                  <a:schemeClr val="tx1">
                    <a:tint val="75000"/>
                  </a:schemeClr>
                </a:solidFill>
              </a:defRPr>
            </a:lvl6pPr>
            <a:lvl7pPr marL="4899660" indent="0" algn="ctr">
              <a:buNone/>
              <a:defRPr>
                <a:solidFill>
                  <a:schemeClr val="tx1">
                    <a:tint val="75000"/>
                  </a:schemeClr>
                </a:solidFill>
              </a:defRPr>
            </a:lvl7pPr>
            <a:lvl8pPr marL="5716270" indent="0" algn="ctr">
              <a:buNone/>
              <a:defRPr>
                <a:solidFill>
                  <a:schemeClr val="tx1">
                    <a:tint val="75000"/>
                  </a:schemeClr>
                </a:solidFill>
              </a:defRPr>
            </a:lvl8pPr>
            <a:lvl9pPr marL="6532880" indent="0" algn="ctr">
              <a:buNone/>
              <a:defRPr>
                <a:solidFill>
                  <a:schemeClr val="tx1">
                    <a:tint val="75000"/>
                  </a:schemeClr>
                </a:solidFill>
              </a:defRPr>
            </a:lvl9pPr>
          </a:lstStyle>
          <a:p>
            <a:r>
              <a:rPr lang="zh-CN" altLang="en-US" noProof="1" smtClean="0"/>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smtClean="0"/>
            </a:lvl1pPr>
          </a:lstStyle>
          <a:p>
            <a:pPr>
              <a:defRPr/>
            </a:pPr>
            <a:fld id="{40240040-E530-4BE4-BD7B-425CA0BABAB0}" type="slidenum">
              <a:rPr lang="zh-CN" altLang="en-US"/>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smtClean="0"/>
            </a:lvl1pPr>
          </a:lstStyle>
          <a:p>
            <a:pPr>
              <a:defRPr/>
            </a:pPr>
            <a:fld id="{FF6A5A93-59BD-42D7-87E1-8ECEFB4EBE2E}" type="slidenum">
              <a:rPr lang="zh-CN" altLang="en-US"/>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3261102" y="412085"/>
            <a:ext cx="4115514" cy="8779997"/>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914559" y="412085"/>
            <a:ext cx="12041690" cy="8779997"/>
          </a:xfrm>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smtClean="0"/>
            </a:lvl1pPr>
          </a:lstStyle>
          <a:p>
            <a:pPr>
              <a:defRPr/>
            </a:pPr>
            <a:fld id="{DD5B36CC-2022-4E44-94CA-585C9D92DB33}" type="slidenum">
              <a:rPr lang="zh-CN" altLang="en-US"/>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smtClean="0"/>
            </a:lvl1pPr>
          </a:lstStyle>
          <a:p>
            <a:pPr>
              <a:defRPr/>
            </a:pPr>
            <a:fld id="{96F4C110-5E51-48E3-9A9E-2A97988D72A8}" type="slidenum">
              <a:rPr lang="zh-CN" altLang="en-US"/>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444877" y="6612391"/>
            <a:ext cx="15547499" cy="2043743"/>
          </a:xfrm>
        </p:spPr>
        <p:txBody>
          <a:bodyPr anchor="t"/>
          <a:lstStyle>
            <a:lvl1pPr algn="l">
              <a:defRPr sz="7100" b="1" cap="all"/>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1444877" y="4361416"/>
            <a:ext cx="15547499" cy="2250975"/>
          </a:xfrm>
        </p:spPr>
        <p:txBody>
          <a:bodyPr anchor="b"/>
          <a:lstStyle>
            <a:lvl1pPr marL="0" indent="0">
              <a:buNone/>
              <a:defRPr sz="3600">
                <a:solidFill>
                  <a:schemeClr val="tx1">
                    <a:tint val="75000"/>
                  </a:schemeClr>
                </a:solidFill>
              </a:defRPr>
            </a:lvl1pPr>
            <a:lvl2pPr marL="816610" indent="0">
              <a:buNone/>
              <a:defRPr sz="3200">
                <a:solidFill>
                  <a:schemeClr val="tx1">
                    <a:tint val="75000"/>
                  </a:schemeClr>
                </a:solidFill>
              </a:defRPr>
            </a:lvl2pPr>
            <a:lvl3pPr marL="1633220" indent="0">
              <a:buNone/>
              <a:defRPr sz="2900">
                <a:solidFill>
                  <a:schemeClr val="tx1">
                    <a:tint val="75000"/>
                  </a:schemeClr>
                </a:solidFill>
              </a:defRPr>
            </a:lvl3pPr>
            <a:lvl4pPr marL="2449830" indent="0">
              <a:buNone/>
              <a:defRPr sz="2500">
                <a:solidFill>
                  <a:schemeClr val="tx1">
                    <a:tint val="75000"/>
                  </a:schemeClr>
                </a:solidFill>
              </a:defRPr>
            </a:lvl4pPr>
            <a:lvl5pPr marL="3266440" indent="0">
              <a:buNone/>
              <a:defRPr sz="2500">
                <a:solidFill>
                  <a:schemeClr val="tx1">
                    <a:tint val="75000"/>
                  </a:schemeClr>
                </a:solidFill>
              </a:defRPr>
            </a:lvl5pPr>
            <a:lvl6pPr marL="4083050" indent="0">
              <a:buNone/>
              <a:defRPr sz="2500">
                <a:solidFill>
                  <a:schemeClr val="tx1">
                    <a:tint val="75000"/>
                  </a:schemeClr>
                </a:solidFill>
              </a:defRPr>
            </a:lvl6pPr>
            <a:lvl7pPr marL="4899660" indent="0">
              <a:buNone/>
              <a:defRPr sz="2500">
                <a:solidFill>
                  <a:schemeClr val="tx1">
                    <a:tint val="75000"/>
                  </a:schemeClr>
                </a:solidFill>
              </a:defRPr>
            </a:lvl7pPr>
            <a:lvl8pPr marL="5716270" indent="0">
              <a:buNone/>
              <a:defRPr sz="2500">
                <a:solidFill>
                  <a:schemeClr val="tx1">
                    <a:tint val="75000"/>
                  </a:schemeClr>
                </a:solidFill>
              </a:defRPr>
            </a:lvl8pPr>
            <a:lvl9pPr marL="6532880" indent="0">
              <a:buNone/>
              <a:defRPr sz="2500">
                <a:solidFill>
                  <a:schemeClr val="tx1">
                    <a:tint val="75000"/>
                  </a:schemeClr>
                </a:solidFill>
              </a:defRPr>
            </a:lvl9pPr>
          </a:lstStyle>
          <a:p>
            <a:pPr lvl="0"/>
            <a:r>
              <a:rPr lang="zh-CN" altLang="en-US" noProof="1" smtClean="0"/>
              <a:t>单击此处编辑母版文本样式</a:t>
            </a:r>
            <a:endParaRPr lang="zh-CN" altLang="en-US" noProof="1" smtClean="0"/>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smtClean="0"/>
            </a:lvl1pPr>
          </a:lstStyle>
          <a:p>
            <a:pPr>
              <a:defRPr/>
            </a:pPr>
            <a:fld id="{5BFDEA1D-FE4B-4E7E-BBC0-5C59BDA686AD}" type="slidenum">
              <a:rPr lang="zh-CN" altLang="en-US"/>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914559" y="2401042"/>
            <a:ext cx="8078602" cy="6791040"/>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nvPr>
        </p:nvSpPr>
        <p:spPr>
          <a:xfrm>
            <a:off x="9298014" y="2401042"/>
            <a:ext cx="8078602" cy="6791040"/>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日期占位符 4"/>
          <p:cNvSpPr>
            <a:spLocks noGrp="1"/>
          </p:cNvSpPr>
          <p:nvPr>
            <p:ph type="dt" sz="half" idx="10"/>
          </p:nvPr>
        </p:nvSpPr>
        <p:spPr/>
        <p:txBody>
          <a:bodyPr/>
          <a:lstStyle>
            <a:lvl1pPr>
              <a:defRPr/>
            </a:lvl1pPr>
          </a:lstStyle>
          <a:p>
            <a:pPr>
              <a:defRPr/>
            </a:pPr>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smtClean="0"/>
            </a:lvl1pPr>
          </a:lstStyle>
          <a:p>
            <a:pPr>
              <a:defRPr/>
            </a:pPr>
            <a:fld id="{8AE2BB0C-BE71-4670-BEF8-13BEA37A4780}" type="slidenum">
              <a:rPr lang="zh-CN" altLang="en-US"/>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914559" y="2303380"/>
            <a:ext cx="8081779" cy="959939"/>
          </a:xfrm>
        </p:spPr>
        <p:txBody>
          <a:bodyPr anchor="b"/>
          <a:lstStyle>
            <a:lvl1pPr marL="0" indent="0">
              <a:buNone/>
              <a:defRPr sz="4300" b="1"/>
            </a:lvl1pPr>
            <a:lvl2pPr marL="816610" indent="0">
              <a:buNone/>
              <a:defRPr sz="3600" b="1"/>
            </a:lvl2pPr>
            <a:lvl3pPr marL="1633220" indent="0">
              <a:buNone/>
              <a:defRPr sz="3200" b="1"/>
            </a:lvl3pPr>
            <a:lvl4pPr marL="2449830" indent="0">
              <a:buNone/>
              <a:defRPr sz="2900" b="1"/>
            </a:lvl4pPr>
            <a:lvl5pPr marL="3266440" indent="0">
              <a:buNone/>
              <a:defRPr sz="2900" b="1"/>
            </a:lvl5pPr>
            <a:lvl6pPr marL="4083050" indent="0">
              <a:buNone/>
              <a:defRPr sz="2900" b="1"/>
            </a:lvl6pPr>
            <a:lvl7pPr marL="4899660" indent="0">
              <a:buNone/>
              <a:defRPr sz="2900" b="1"/>
            </a:lvl7pPr>
            <a:lvl8pPr marL="5716270" indent="0">
              <a:buNone/>
              <a:defRPr sz="2900" b="1"/>
            </a:lvl8pPr>
            <a:lvl9pPr marL="6532880" indent="0">
              <a:buNone/>
              <a:defRPr sz="2900" b="1"/>
            </a:lvl9pPr>
          </a:lstStyle>
          <a:p>
            <a:pPr lvl="0"/>
            <a:r>
              <a:rPr lang="zh-CN" altLang="en-US" noProof="1" smtClean="0"/>
              <a:t>单击此处编辑母版文本样式</a:t>
            </a:r>
            <a:endParaRPr lang="zh-CN" altLang="en-US" noProof="1" smtClean="0"/>
          </a:p>
        </p:txBody>
      </p:sp>
      <p:sp>
        <p:nvSpPr>
          <p:cNvPr id="4" name="内容占位符 3"/>
          <p:cNvSpPr>
            <a:spLocks noGrp="1"/>
          </p:cNvSpPr>
          <p:nvPr>
            <p:ph sz="half" idx="2"/>
          </p:nvPr>
        </p:nvSpPr>
        <p:spPr>
          <a:xfrm>
            <a:off x="914559" y="3263320"/>
            <a:ext cx="8081779" cy="5928761"/>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9291664" y="2303380"/>
            <a:ext cx="8084953" cy="959939"/>
          </a:xfrm>
        </p:spPr>
        <p:txBody>
          <a:bodyPr anchor="b"/>
          <a:lstStyle>
            <a:lvl1pPr marL="0" indent="0">
              <a:buNone/>
              <a:defRPr sz="4300" b="1"/>
            </a:lvl1pPr>
            <a:lvl2pPr marL="816610" indent="0">
              <a:buNone/>
              <a:defRPr sz="3600" b="1"/>
            </a:lvl2pPr>
            <a:lvl3pPr marL="1633220" indent="0">
              <a:buNone/>
              <a:defRPr sz="3200" b="1"/>
            </a:lvl3pPr>
            <a:lvl4pPr marL="2449830" indent="0">
              <a:buNone/>
              <a:defRPr sz="2900" b="1"/>
            </a:lvl4pPr>
            <a:lvl5pPr marL="3266440" indent="0">
              <a:buNone/>
              <a:defRPr sz="2900" b="1"/>
            </a:lvl5pPr>
            <a:lvl6pPr marL="4083050" indent="0">
              <a:buNone/>
              <a:defRPr sz="2900" b="1"/>
            </a:lvl6pPr>
            <a:lvl7pPr marL="4899660" indent="0">
              <a:buNone/>
              <a:defRPr sz="2900" b="1"/>
            </a:lvl7pPr>
            <a:lvl8pPr marL="5716270" indent="0">
              <a:buNone/>
              <a:defRPr sz="2900" b="1"/>
            </a:lvl8pPr>
            <a:lvl9pPr marL="6532880" indent="0">
              <a:buNone/>
              <a:defRPr sz="2900" b="1"/>
            </a:lvl9pPr>
          </a:lstStyle>
          <a:p>
            <a:pPr lvl="0"/>
            <a:r>
              <a:rPr lang="zh-CN" altLang="en-US" noProof="1" smtClean="0"/>
              <a:t>单击此处编辑母版文本样式</a:t>
            </a:r>
            <a:endParaRPr lang="zh-CN" altLang="en-US" noProof="1" smtClean="0"/>
          </a:p>
        </p:txBody>
      </p:sp>
      <p:sp>
        <p:nvSpPr>
          <p:cNvPr id="6" name="内容占位符 5"/>
          <p:cNvSpPr>
            <a:spLocks noGrp="1"/>
          </p:cNvSpPr>
          <p:nvPr>
            <p:ph sz="quarter" idx="4"/>
          </p:nvPr>
        </p:nvSpPr>
        <p:spPr>
          <a:xfrm>
            <a:off x="9291664" y="3263320"/>
            <a:ext cx="8084953" cy="5928761"/>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7" name="日期占位符 6"/>
          <p:cNvSpPr>
            <a:spLocks noGrp="1"/>
          </p:cNvSpPr>
          <p:nvPr>
            <p:ph type="dt" sz="half" idx="10"/>
          </p:nvPr>
        </p:nvSpPr>
        <p:spPr/>
        <p:txBody>
          <a:bodyPr/>
          <a:lstStyle>
            <a:lvl1pPr>
              <a:defRPr/>
            </a:lvl1pPr>
          </a:lstStyle>
          <a:p>
            <a:pPr>
              <a:defRPr/>
            </a:pPr>
            <a:endParaRPr lang="zh-CN" altLang="en-US"/>
          </a:p>
        </p:txBody>
      </p:sp>
      <p:sp>
        <p:nvSpPr>
          <p:cNvPr id="8" name="页脚占位符 7"/>
          <p:cNvSpPr>
            <a:spLocks noGrp="1"/>
          </p:cNvSpPr>
          <p:nvPr>
            <p:ph type="ftr" sz="quarter" idx="11"/>
          </p:nvPr>
        </p:nvSpPr>
        <p:spPr/>
        <p:txBody>
          <a:bodyPr/>
          <a:lstStyle>
            <a:lvl1pPr>
              <a:defRPr/>
            </a:lvl1pPr>
          </a:lstStyle>
          <a:p>
            <a:pPr>
              <a:defRPr/>
            </a:pPr>
            <a:endParaRPr lang="zh-CN" altLang="en-US"/>
          </a:p>
        </p:txBody>
      </p:sp>
      <p:sp>
        <p:nvSpPr>
          <p:cNvPr id="9" name="灯片编号占位符 8"/>
          <p:cNvSpPr>
            <a:spLocks noGrp="1"/>
          </p:cNvSpPr>
          <p:nvPr>
            <p:ph type="sldNum" sz="quarter" idx="12"/>
          </p:nvPr>
        </p:nvSpPr>
        <p:spPr/>
        <p:txBody>
          <a:bodyPr/>
          <a:lstStyle>
            <a:lvl1pPr>
              <a:defRPr smtClean="0"/>
            </a:lvl1pPr>
          </a:lstStyle>
          <a:p>
            <a:pPr>
              <a:defRPr/>
            </a:pPr>
            <a:fld id="{380E76A3-0D75-4712-806F-38C42E60C62D}" type="slidenum">
              <a:rPr lang="zh-CN" altLang="en-US"/>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2"/>
          <p:cNvSpPr>
            <a:spLocks noGrp="1"/>
          </p:cNvSpPr>
          <p:nvPr>
            <p:ph type="dt" sz="half" idx="10"/>
          </p:nvPr>
        </p:nvSpPr>
        <p:spPr/>
        <p:txBody>
          <a:bodyPr/>
          <a:lstStyle>
            <a:lvl1pPr>
              <a:defRPr/>
            </a:lvl1pPr>
          </a:lstStyle>
          <a:p>
            <a:pPr>
              <a:defRPr/>
            </a:pPr>
            <a:endParaRPr lang="zh-CN" altLang="en-US"/>
          </a:p>
        </p:txBody>
      </p:sp>
      <p:sp>
        <p:nvSpPr>
          <p:cNvPr id="4" name="页脚占位符 3"/>
          <p:cNvSpPr>
            <a:spLocks noGrp="1"/>
          </p:cNvSpPr>
          <p:nvPr>
            <p:ph type="ftr" sz="quarter" idx="11"/>
          </p:nvPr>
        </p:nvSpPr>
        <p:spPr/>
        <p:txBody>
          <a:bodyPr/>
          <a:lstStyle>
            <a:lvl1pPr>
              <a:defRPr/>
            </a:lvl1pPr>
          </a:lstStyle>
          <a:p>
            <a:pPr>
              <a:defRPr/>
            </a:pPr>
            <a:endParaRPr lang="zh-CN" altLang="en-US"/>
          </a:p>
        </p:txBody>
      </p:sp>
      <p:sp>
        <p:nvSpPr>
          <p:cNvPr id="5" name="灯片编号占位符 4"/>
          <p:cNvSpPr>
            <a:spLocks noGrp="1"/>
          </p:cNvSpPr>
          <p:nvPr>
            <p:ph type="sldNum" sz="quarter" idx="12"/>
          </p:nvPr>
        </p:nvSpPr>
        <p:spPr/>
        <p:txBody>
          <a:bodyPr/>
          <a:lstStyle>
            <a:lvl1pPr>
              <a:defRPr smtClean="0"/>
            </a:lvl1pPr>
          </a:lstStyle>
          <a:p>
            <a:pPr>
              <a:defRPr/>
            </a:pPr>
            <a:fld id="{5A452B4A-FC1C-46EC-A1DA-47311A37C92A}" type="slidenum">
              <a:rPr lang="zh-CN" altLang="en-US"/>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0ED2903C-EE34-4EC8-987C-9C634B064088}"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BE1F636-F976-4AE6-B8A6-B3C76A51A721}" type="slidenum">
              <a:rPr lang="zh-CN" altLang="en-US"/>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914560" y="409701"/>
            <a:ext cx="6017671" cy="1743613"/>
          </a:xfrm>
        </p:spPr>
        <p:txBody>
          <a:bodyPr anchor="b"/>
          <a:lstStyle>
            <a:lvl1pPr algn="l">
              <a:defRPr sz="3600" b="1"/>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7151341" y="409702"/>
            <a:ext cx="10225275" cy="8782379"/>
          </a:xfrm>
        </p:spPr>
        <p:txBody>
          <a:bodyPr/>
          <a:lstStyle>
            <a:lvl1pPr>
              <a:defRPr sz="5700"/>
            </a:lvl1pPr>
            <a:lvl2pPr>
              <a:defRPr sz="5000"/>
            </a:lvl2pPr>
            <a:lvl3pPr>
              <a:defRPr sz="4300"/>
            </a:lvl3pPr>
            <a:lvl4pPr>
              <a:defRPr sz="3600"/>
            </a:lvl4pPr>
            <a:lvl5pPr>
              <a:defRPr sz="3600"/>
            </a:lvl5pPr>
            <a:lvl6pPr>
              <a:defRPr sz="3600"/>
            </a:lvl6pPr>
            <a:lvl7pPr>
              <a:defRPr sz="3600"/>
            </a:lvl7pPr>
            <a:lvl8pPr>
              <a:defRPr sz="3600"/>
            </a:lvl8pPr>
            <a:lvl9pPr>
              <a:defRPr sz="36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914560" y="2153315"/>
            <a:ext cx="6017671" cy="7038766"/>
          </a:xfrm>
        </p:spPr>
        <p:txBody>
          <a:bodyPr/>
          <a:lstStyle>
            <a:lvl1pPr marL="0" indent="0">
              <a:buNone/>
              <a:defRPr sz="2500"/>
            </a:lvl1pPr>
            <a:lvl2pPr marL="816610" indent="0">
              <a:buNone/>
              <a:defRPr sz="2100"/>
            </a:lvl2pPr>
            <a:lvl3pPr marL="1633220" indent="0">
              <a:buNone/>
              <a:defRPr sz="1800"/>
            </a:lvl3pPr>
            <a:lvl4pPr marL="2449830" indent="0">
              <a:buNone/>
              <a:defRPr sz="1600"/>
            </a:lvl4pPr>
            <a:lvl5pPr marL="3266440" indent="0">
              <a:buNone/>
              <a:defRPr sz="1600"/>
            </a:lvl5pPr>
            <a:lvl6pPr marL="4083050" indent="0">
              <a:buNone/>
              <a:defRPr sz="1600"/>
            </a:lvl6pPr>
            <a:lvl7pPr marL="4899660" indent="0">
              <a:buNone/>
              <a:defRPr sz="1600"/>
            </a:lvl7pPr>
            <a:lvl8pPr marL="5716270" indent="0">
              <a:buNone/>
              <a:defRPr sz="1600"/>
            </a:lvl8pPr>
            <a:lvl9pPr marL="6532880" indent="0">
              <a:buNone/>
              <a:defRPr sz="1600"/>
            </a:lvl9pPr>
          </a:lstStyle>
          <a:p>
            <a:pPr lvl="0"/>
            <a:r>
              <a:rPr lang="zh-CN" altLang="en-US" noProof="1" smtClean="0"/>
              <a:t>单击此处编辑母版文本样式</a:t>
            </a:r>
            <a:endParaRPr lang="zh-CN" altLang="en-US" noProof="1" smtClean="0"/>
          </a:p>
        </p:txBody>
      </p:sp>
      <p:sp>
        <p:nvSpPr>
          <p:cNvPr id="5" name="日期占位符 4"/>
          <p:cNvSpPr>
            <a:spLocks noGrp="1"/>
          </p:cNvSpPr>
          <p:nvPr>
            <p:ph type="dt" sz="half" idx="10"/>
          </p:nvPr>
        </p:nvSpPr>
        <p:spPr/>
        <p:txBody>
          <a:bodyPr/>
          <a:lstStyle>
            <a:lvl1pPr>
              <a:defRPr/>
            </a:lvl1pPr>
          </a:lstStyle>
          <a:p>
            <a:pPr>
              <a:defRPr/>
            </a:pPr>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smtClean="0"/>
            </a:lvl1pPr>
          </a:lstStyle>
          <a:p>
            <a:pPr>
              <a:defRPr/>
            </a:pPr>
            <a:fld id="{A3345FB0-D8C4-48E5-8A9D-889959A3F116}" type="slidenum">
              <a:rPr lang="zh-CN" altLang="en-US"/>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585198" y="7203123"/>
            <a:ext cx="10974705" cy="850369"/>
          </a:xfrm>
        </p:spPr>
        <p:txBody>
          <a:bodyPr anchor="b"/>
          <a:lstStyle>
            <a:lvl1pPr algn="l">
              <a:defRPr sz="3600" b="1"/>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585198" y="919446"/>
            <a:ext cx="10974705" cy="6174105"/>
          </a:xfrm>
        </p:spPr>
        <p:txBody>
          <a:bodyPr rtlCol="0">
            <a:normAutofit/>
          </a:bodyPr>
          <a:lstStyle>
            <a:lvl1pPr marL="0" indent="0">
              <a:buNone/>
              <a:defRPr sz="5700"/>
            </a:lvl1pPr>
            <a:lvl2pPr marL="816610" indent="0">
              <a:buNone/>
              <a:defRPr sz="5000"/>
            </a:lvl2pPr>
            <a:lvl3pPr marL="1633220" indent="0">
              <a:buNone/>
              <a:defRPr sz="4300"/>
            </a:lvl3pPr>
            <a:lvl4pPr marL="2449830" indent="0">
              <a:buNone/>
              <a:defRPr sz="3600"/>
            </a:lvl4pPr>
            <a:lvl5pPr marL="3266440" indent="0">
              <a:buNone/>
              <a:defRPr sz="3600"/>
            </a:lvl5pPr>
            <a:lvl6pPr marL="4083050" indent="0">
              <a:buNone/>
              <a:defRPr sz="3600"/>
            </a:lvl6pPr>
            <a:lvl7pPr marL="4899660" indent="0">
              <a:buNone/>
              <a:defRPr sz="3600"/>
            </a:lvl7pPr>
            <a:lvl8pPr marL="5716270" indent="0">
              <a:buNone/>
              <a:defRPr sz="3600"/>
            </a:lvl8pPr>
            <a:lvl9pPr marL="6532880" indent="0">
              <a:buNone/>
              <a:defRPr sz="3600"/>
            </a:lvl9pPr>
          </a:lstStyle>
          <a:p>
            <a:pPr lvl="0"/>
            <a:endParaRPr lang="zh-CN" altLang="en-US" noProof="0" smtClean="0"/>
          </a:p>
        </p:txBody>
      </p:sp>
      <p:sp>
        <p:nvSpPr>
          <p:cNvPr id="4" name="文本占位符 3"/>
          <p:cNvSpPr>
            <a:spLocks noGrp="1"/>
          </p:cNvSpPr>
          <p:nvPr>
            <p:ph type="body" sz="half" idx="2"/>
          </p:nvPr>
        </p:nvSpPr>
        <p:spPr>
          <a:xfrm>
            <a:off x="3585198" y="8053492"/>
            <a:ext cx="10974705" cy="1207666"/>
          </a:xfrm>
        </p:spPr>
        <p:txBody>
          <a:bodyPr/>
          <a:lstStyle>
            <a:lvl1pPr marL="0" indent="0">
              <a:buNone/>
              <a:defRPr sz="2500"/>
            </a:lvl1pPr>
            <a:lvl2pPr marL="816610" indent="0">
              <a:buNone/>
              <a:defRPr sz="2100"/>
            </a:lvl2pPr>
            <a:lvl3pPr marL="1633220" indent="0">
              <a:buNone/>
              <a:defRPr sz="1800"/>
            </a:lvl3pPr>
            <a:lvl4pPr marL="2449830" indent="0">
              <a:buNone/>
              <a:defRPr sz="1600"/>
            </a:lvl4pPr>
            <a:lvl5pPr marL="3266440" indent="0">
              <a:buNone/>
              <a:defRPr sz="1600"/>
            </a:lvl5pPr>
            <a:lvl6pPr marL="4083050" indent="0">
              <a:buNone/>
              <a:defRPr sz="1600"/>
            </a:lvl6pPr>
            <a:lvl7pPr marL="4899660" indent="0">
              <a:buNone/>
              <a:defRPr sz="1600"/>
            </a:lvl7pPr>
            <a:lvl8pPr marL="5716270" indent="0">
              <a:buNone/>
              <a:defRPr sz="1600"/>
            </a:lvl8pPr>
            <a:lvl9pPr marL="6532880" indent="0">
              <a:buNone/>
              <a:defRPr sz="1600"/>
            </a:lvl9pPr>
          </a:lstStyle>
          <a:p>
            <a:pPr lvl="0"/>
            <a:r>
              <a:rPr lang="zh-CN" altLang="en-US" noProof="1" smtClean="0"/>
              <a:t>单击此处编辑母版文本样式</a:t>
            </a:r>
            <a:endParaRPr lang="zh-CN" altLang="en-US" noProof="1" smtClean="0"/>
          </a:p>
        </p:txBody>
      </p:sp>
      <p:sp>
        <p:nvSpPr>
          <p:cNvPr id="5" name="日期占位符 4"/>
          <p:cNvSpPr>
            <a:spLocks noGrp="1"/>
          </p:cNvSpPr>
          <p:nvPr>
            <p:ph type="dt" sz="half" idx="10"/>
          </p:nvPr>
        </p:nvSpPr>
        <p:spPr/>
        <p:txBody>
          <a:bodyPr/>
          <a:lstStyle>
            <a:lvl1pPr>
              <a:defRPr/>
            </a:lvl1pPr>
          </a:lstStyle>
          <a:p>
            <a:pPr>
              <a:defRPr/>
            </a:pPr>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smtClean="0"/>
            </a:lvl1pPr>
          </a:lstStyle>
          <a:p>
            <a:pPr>
              <a:defRPr/>
            </a:pPr>
            <a:fld id="{87DD056F-2D87-42E3-A4A8-C944D43EEA0D}" type="slidenum">
              <a:rPr lang="zh-CN" altLang="en-US"/>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914400" y="412750"/>
            <a:ext cx="16462375" cy="1714500"/>
          </a:xfrm>
          <a:prstGeom prst="rect">
            <a:avLst/>
          </a:prstGeom>
          <a:noFill/>
          <a:ln w="9525">
            <a:noFill/>
            <a:miter lim="800000"/>
          </a:ln>
        </p:spPr>
        <p:txBody>
          <a:bodyPr vert="horz" wrap="square" lIns="163321" tIns="81660" rIns="163321" bIns="8166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914400" y="2400300"/>
            <a:ext cx="16462375" cy="6791325"/>
          </a:xfrm>
          <a:prstGeom prst="rect">
            <a:avLst/>
          </a:prstGeom>
          <a:noFill/>
          <a:ln w="9525">
            <a:noFill/>
            <a:miter lim="800000"/>
          </a:ln>
        </p:spPr>
        <p:txBody>
          <a:bodyPr vert="horz" wrap="square" lIns="163321" tIns="81660" rIns="163321" bIns="8166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914400" y="9537700"/>
            <a:ext cx="4268788" cy="547688"/>
          </a:xfrm>
          <a:prstGeom prst="rect">
            <a:avLst/>
          </a:prstGeom>
        </p:spPr>
        <p:txBody>
          <a:bodyPr vert="horz" lIns="163321" tIns="81660" rIns="163321" bIns="81660" rtlCol="0" anchor="ctr"/>
          <a:lstStyle>
            <a:lvl1pPr algn="l" defTabSz="1632585" eaLnBrk="1" fontAlgn="auto" hangingPunct="1">
              <a:spcBef>
                <a:spcPts val="0"/>
              </a:spcBef>
              <a:spcAft>
                <a:spcPts val="0"/>
              </a:spcAft>
              <a:buFontTx/>
              <a:buNone/>
              <a:defRPr sz="2100">
                <a:solidFill>
                  <a:schemeClr val="tx1">
                    <a:tint val="75000"/>
                  </a:schemeClr>
                </a:solidFill>
                <a:latin typeface="+mn-lt"/>
                <a:ea typeface="+mn-ea"/>
              </a:defRPr>
            </a:lvl1pPr>
          </a:lstStyle>
          <a:p>
            <a:pPr>
              <a:defRPr/>
            </a:pPr>
            <a:fld id="{86D0BD55-2830-470B-BF25-C9E53BEDE8A6}" type="datetimeFigureOut">
              <a:rPr lang="zh-CN" altLang="en-US"/>
            </a:fld>
            <a:endParaRPr lang="zh-CN" altLang="en-US"/>
          </a:p>
        </p:txBody>
      </p:sp>
      <p:sp>
        <p:nvSpPr>
          <p:cNvPr id="5" name="页脚占位符 4"/>
          <p:cNvSpPr>
            <a:spLocks noGrp="1"/>
          </p:cNvSpPr>
          <p:nvPr>
            <p:ph type="ftr" sz="quarter" idx="3"/>
          </p:nvPr>
        </p:nvSpPr>
        <p:spPr>
          <a:xfrm>
            <a:off x="6249988" y="9537700"/>
            <a:ext cx="5791200" cy="547688"/>
          </a:xfrm>
          <a:prstGeom prst="rect">
            <a:avLst/>
          </a:prstGeom>
        </p:spPr>
        <p:txBody>
          <a:bodyPr vert="horz" lIns="163321" tIns="81660" rIns="163321" bIns="81660" rtlCol="0" anchor="ctr"/>
          <a:lstStyle>
            <a:lvl1pPr algn="ctr" defTabSz="1632585" eaLnBrk="1" fontAlgn="auto" hangingPunct="1">
              <a:spcBef>
                <a:spcPts val="0"/>
              </a:spcBef>
              <a:spcAft>
                <a:spcPts val="0"/>
              </a:spcAft>
              <a:buFontTx/>
              <a:buNone/>
              <a:defRPr sz="21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13107988" y="9537700"/>
            <a:ext cx="4268787" cy="547688"/>
          </a:xfrm>
          <a:prstGeom prst="rect">
            <a:avLst/>
          </a:prstGeom>
        </p:spPr>
        <p:txBody>
          <a:bodyPr vert="horz" wrap="square" lIns="163321" tIns="81660" rIns="163321" bIns="81660" numCol="1" anchor="ctr" anchorCtr="0" compatLnSpc="1"/>
          <a:lstStyle>
            <a:lvl1pPr algn="r" eaLnBrk="1" hangingPunct="1">
              <a:buFont typeface="Arial" panose="020B0604020202020204" pitchFamily="34" charset="0"/>
              <a:buNone/>
              <a:defRPr sz="2100" smtClean="0">
                <a:solidFill>
                  <a:srgbClr val="898989"/>
                </a:solidFill>
                <a:latin typeface="Calibri" panose="020F0502020204030204" pitchFamily="34" charset="0"/>
              </a:defRPr>
            </a:lvl1pPr>
          </a:lstStyle>
          <a:p>
            <a:pPr>
              <a:defRPr/>
            </a:pPr>
            <a:fld id="{CB02157C-98EC-44B8-A568-FA045944BDF0}" type="slidenum">
              <a:rPr lang="zh-CN" altLang="en-US"/>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631950" rtl="0" eaLnBrk="0" fontAlgn="base" hangingPunct="0">
        <a:spcBef>
          <a:spcPct val="0"/>
        </a:spcBef>
        <a:spcAft>
          <a:spcPct val="0"/>
        </a:spcAft>
        <a:defRPr sz="7900" kern="1200">
          <a:solidFill>
            <a:schemeClr val="tx1"/>
          </a:solidFill>
          <a:latin typeface="+mj-lt"/>
          <a:ea typeface="+mj-ea"/>
          <a:cs typeface="+mj-cs"/>
        </a:defRPr>
      </a:lvl1pPr>
      <a:lvl2pPr algn="ctr" defTabSz="1631950" rtl="0" eaLnBrk="0" fontAlgn="base" hangingPunct="0">
        <a:spcBef>
          <a:spcPct val="0"/>
        </a:spcBef>
        <a:spcAft>
          <a:spcPct val="0"/>
        </a:spcAft>
        <a:defRPr sz="7900">
          <a:solidFill>
            <a:schemeClr val="tx1"/>
          </a:solidFill>
          <a:latin typeface="Calibri" panose="020F0502020204030204" pitchFamily="34" charset="0"/>
          <a:ea typeface="宋体" panose="02010600030101010101" pitchFamily="2" charset="-122"/>
        </a:defRPr>
      </a:lvl2pPr>
      <a:lvl3pPr algn="ctr" defTabSz="1631950" rtl="0" eaLnBrk="0" fontAlgn="base" hangingPunct="0">
        <a:spcBef>
          <a:spcPct val="0"/>
        </a:spcBef>
        <a:spcAft>
          <a:spcPct val="0"/>
        </a:spcAft>
        <a:defRPr sz="7900">
          <a:solidFill>
            <a:schemeClr val="tx1"/>
          </a:solidFill>
          <a:latin typeface="Calibri" panose="020F0502020204030204" pitchFamily="34" charset="0"/>
          <a:ea typeface="宋体" panose="02010600030101010101" pitchFamily="2" charset="-122"/>
        </a:defRPr>
      </a:lvl3pPr>
      <a:lvl4pPr algn="ctr" defTabSz="1631950" rtl="0" eaLnBrk="0" fontAlgn="base" hangingPunct="0">
        <a:spcBef>
          <a:spcPct val="0"/>
        </a:spcBef>
        <a:spcAft>
          <a:spcPct val="0"/>
        </a:spcAft>
        <a:defRPr sz="7900">
          <a:solidFill>
            <a:schemeClr val="tx1"/>
          </a:solidFill>
          <a:latin typeface="Calibri" panose="020F0502020204030204" pitchFamily="34" charset="0"/>
          <a:ea typeface="宋体" panose="02010600030101010101" pitchFamily="2" charset="-122"/>
        </a:defRPr>
      </a:lvl4pPr>
      <a:lvl5pPr algn="ctr" defTabSz="1631950" rtl="0" eaLnBrk="0" fontAlgn="base" hangingPunct="0">
        <a:spcBef>
          <a:spcPct val="0"/>
        </a:spcBef>
        <a:spcAft>
          <a:spcPct val="0"/>
        </a:spcAft>
        <a:defRPr sz="7900">
          <a:solidFill>
            <a:schemeClr val="tx1"/>
          </a:solidFill>
          <a:latin typeface="Calibri" panose="020F0502020204030204" pitchFamily="34" charset="0"/>
          <a:ea typeface="宋体" panose="02010600030101010101" pitchFamily="2" charset="-122"/>
        </a:defRPr>
      </a:lvl5pPr>
      <a:lvl6pPr marL="457200" algn="ctr" defTabSz="1631950" rtl="0" fontAlgn="base">
        <a:spcBef>
          <a:spcPct val="0"/>
        </a:spcBef>
        <a:spcAft>
          <a:spcPct val="0"/>
        </a:spcAft>
        <a:defRPr sz="7900">
          <a:solidFill>
            <a:schemeClr val="tx1"/>
          </a:solidFill>
          <a:latin typeface="Calibri" panose="020F0502020204030204" pitchFamily="34" charset="0"/>
          <a:ea typeface="宋体" panose="02010600030101010101" pitchFamily="2" charset="-122"/>
        </a:defRPr>
      </a:lvl6pPr>
      <a:lvl7pPr marL="914400" algn="ctr" defTabSz="1631950" rtl="0" fontAlgn="base">
        <a:spcBef>
          <a:spcPct val="0"/>
        </a:spcBef>
        <a:spcAft>
          <a:spcPct val="0"/>
        </a:spcAft>
        <a:defRPr sz="7900">
          <a:solidFill>
            <a:schemeClr val="tx1"/>
          </a:solidFill>
          <a:latin typeface="Calibri" panose="020F0502020204030204" pitchFamily="34" charset="0"/>
          <a:ea typeface="宋体" panose="02010600030101010101" pitchFamily="2" charset="-122"/>
        </a:defRPr>
      </a:lvl7pPr>
      <a:lvl8pPr marL="1371600" algn="ctr" defTabSz="1631950" rtl="0" fontAlgn="base">
        <a:spcBef>
          <a:spcPct val="0"/>
        </a:spcBef>
        <a:spcAft>
          <a:spcPct val="0"/>
        </a:spcAft>
        <a:defRPr sz="7900">
          <a:solidFill>
            <a:schemeClr val="tx1"/>
          </a:solidFill>
          <a:latin typeface="Calibri" panose="020F0502020204030204" pitchFamily="34" charset="0"/>
          <a:ea typeface="宋体" panose="02010600030101010101" pitchFamily="2" charset="-122"/>
        </a:defRPr>
      </a:lvl8pPr>
      <a:lvl9pPr marL="1828800" algn="ctr" defTabSz="1631950" rtl="0" fontAlgn="base">
        <a:spcBef>
          <a:spcPct val="0"/>
        </a:spcBef>
        <a:spcAft>
          <a:spcPct val="0"/>
        </a:spcAft>
        <a:defRPr sz="7900">
          <a:solidFill>
            <a:schemeClr val="tx1"/>
          </a:solidFill>
          <a:latin typeface="Calibri" panose="020F0502020204030204" pitchFamily="34" charset="0"/>
          <a:ea typeface="宋体" panose="02010600030101010101" pitchFamily="2" charset="-122"/>
        </a:defRPr>
      </a:lvl9pPr>
    </p:titleStyle>
    <p:bodyStyle>
      <a:lvl1pPr marL="611505" indent="-611505" algn="l" defTabSz="1631950" rtl="0" eaLnBrk="0" fontAlgn="base" hangingPunct="0">
        <a:spcBef>
          <a:spcPct val="20000"/>
        </a:spcBef>
        <a:spcAft>
          <a:spcPct val="0"/>
        </a:spcAft>
        <a:buFont typeface="Arial" panose="020B0604020202020204" pitchFamily="34" charset="0"/>
        <a:buChar char="•"/>
        <a:defRPr sz="5700" kern="1200">
          <a:solidFill>
            <a:schemeClr val="tx1"/>
          </a:solidFill>
          <a:latin typeface="+mn-lt"/>
          <a:ea typeface="+mn-ea"/>
          <a:cs typeface="+mn-cs"/>
        </a:defRPr>
      </a:lvl1pPr>
      <a:lvl2pPr marL="1325880" indent="-509905" algn="l" defTabSz="1631950" rtl="0" eaLnBrk="0" fontAlgn="base" hangingPunct="0">
        <a:spcBef>
          <a:spcPct val="20000"/>
        </a:spcBef>
        <a:spcAft>
          <a:spcPct val="0"/>
        </a:spcAft>
        <a:buFont typeface="Arial" panose="020B0604020202020204" pitchFamily="34" charset="0"/>
        <a:buChar char="–"/>
        <a:defRPr sz="5000" kern="1200">
          <a:solidFill>
            <a:schemeClr val="tx1"/>
          </a:solidFill>
          <a:latin typeface="+mn-lt"/>
          <a:ea typeface="+mn-ea"/>
          <a:cs typeface="+mn-cs"/>
        </a:defRPr>
      </a:lvl2pPr>
      <a:lvl3pPr marL="2040255" indent="-408305" algn="l" defTabSz="1631950" rtl="0" eaLnBrk="0" fontAlgn="base" hangingPunct="0">
        <a:spcBef>
          <a:spcPct val="20000"/>
        </a:spcBef>
        <a:spcAft>
          <a:spcPct val="0"/>
        </a:spcAft>
        <a:buFont typeface="Arial" panose="020B0604020202020204" pitchFamily="34" charset="0"/>
        <a:buChar char="•"/>
        <a:defRPr sz="4300" kern="1200">
          <a:solidFill>
            <a:schemeClr val="tx1"/>
          </a:solidFill>
          <a:latin typeface="+mn-lt"/>
          <a:ea typeface="+mn-ea"/>
          <a:cs typeface="+mn-cs"/>
        </a:defRPr>
      </a:lvl3pPr>
      <a:lvl4pPr marL="2857500" indent="-408305" algn="l" defTabSz="1631950" rtl="0" eaLnBrk="0" fontAlgn="base" hangingPunct="0">
        <a:spcBef>
          <a:spcPct val="20000"/>
        </a:spcBef>
        <a:spcAft>
          <a:spcPct val="0"/>
        </a:spcAft>
        <a:buFont typeface="Arial" panose="020B0604020202020204" pitchFamily="34" charset="0"/>
        <a:buChar char="–"/>
        <a:defRPr sz="3600" kern="1200">
          <a:solidFill>
            <a:schemeClr val="tx1"/>
          </a:solidFill>
          <a:latin typeface="+mn-lt"/>
          <a:ea typeface="+mn-ea"/>
          <a:cs typeface="+mn-cs"/>
        </a:defRPr>
      </a:lvl4pPr>
      <a:lvl5pPr marL="3673475" indent="-408305" algn="l" defTabSz="1631950" rtl="0" eaLnBrk="0" fontAlgn="base" hangingPunct="0">
        <a:spcBef>
          <a:spcPct val="20000"/>
        </a:spcBef>
        <a:spcAft>
          <a:spcPct val="0"/>
        </a:spcAft>
        <a:buFont typeface="Arial" panose="020B0604020202020204" pitchFamily="34" charset="0"/>
        <a:buChar char="»"/>
        <a:defRPr sz="3600" kern="1200">
          <a:solidFill>
            <a:schemeClr val="tx1"/>
          </a:solidFill>
          <a:latin typeface="+mn-lt"/>
          <a:ea typeface="+mn-ea"/>
          <a:cs typeface="+mn-cs"/>
        </a:defRPr>
      </a:lvl5pPr>
      <a:lvl6pPr marL="4491355" indent="-408305" algn="l" defTabSz="1632585"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7965" indent="-408305" algn="l" defTabSz="1632585"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4575" indent="-408305" algn="l" defTabSz="1632585"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41185" indent="-408305" algn="l" defTabSz="1632585"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zh-CN"/>
      </a:defPPr>
      <a:lvl1pPr marL="0" algn="l" defTabSz="1632585" rtl="0" eaLnBrk="1" latinLnBrk="0" hangingPunct="1">
        <a:defRPr sz="3200" kern="1200">
          <a:solidFill>
            <a:schemeClr val="tx1"/>
          </a:solidFill>
          <a:latin typeface="+mn-lt"/>
          <a:ea typeface="+mn-ea"/>
          <a:cs typeface="+mn-cs"/>
        </a:defRPr>
      </a:lvl1pPr>
      <a:lvl2pPr marL="816610" algn="l" defTabSz="1632585" rtl="0" eaLnBrk="1" latinLnBrk="0" hangingPunct="1">
        <a:defRPr sz="3200" kern="1200">
          <a:solidFill>
            <a:schemeClr val="tx1"/>
          </a:solidFill>
          <a:latin typeface="+mn-lt"/>
          <a:ea typeface="+mn-ea"/>
          <a:cs typeface="+mn-cs"/>
        </a:defRPr>
      </a:lvl2pPr>
      <a:lvl3pPr marL="1633220" algn="l" defTabSz="1632585" rtl="0" eaLnBrk="1" latinLnBrk="0" hangingPunct="1">
        <a:defRPr sz="3200" kern="1200">
          <a:solidFill>
            <a:schemeClr val="tx1"/>
          </a:solidFill>
          <a:latin typeface="+mn-lt"/>
          <a:ea typeface="+mn-ea"/>
          <a:cs typeface="+mn-cs"/>
        </a:defRPr>
      </a:lvl3pPr>
      <a:lvl4pPr marL="2449830" algn="l" defTabSz="1632585" rtl="0" eaLnBrk="1" latinLnBrk="0" hangingPunct="1">
        <a:defRPr sz="3200" kern="1200">
          <a:solidFill>
            <a:schemeClr val="tx1"/>
          </a:solidFill>
          <a:latin typeface="+mn-lt"/>
          <a:ea typeface="+mn-ea"/>
          <a:cs typeface="+mn-cs"/>
        </a:defRPr>
      </a:lvl4pPr>
      <a:lvl5pPr marL="3266440" algn="l" defTabSz="1632585" rtl="0" eaLnBrk="1" latinLnBrk="0" hangingPunct="1">
        <a:defRPr sz="3200" kern="1200">
          <a:solidFill>
            <a:schemeClr val="tx1"/>
          </a:solidFill>
          <a:latin typeface="+mn-lt"/>
          <a:ea typeface="+mn-ea"/>
          <a:cs typeface="+mn-cs"/>
        </a:defRPr>
      </a:lvl5pPr>
      <a:lvl6pPr marL="4083050" algn="l" defTabSz="1632585" rtl="0" eaLnBrk="1" latinLnBrk="0" hangingPunct="1">
        <a:defRPr sz="3200" kern="1200">
          <a:solidFill>
            <a:schemeClr val="tx1"/>
          </a:solidFill>
          <a:latin typeface="+mn-lt"/>
          <a:ea typeface="+mn-ea"/>
          <a:cs typeface="+mn-cs"/>
        </a:defRPr>
      </a:lvl6pPr>
      <a:lvl7pPr marL="4899660" algn="l" defTabSz="1632585" rtl="0" eaLnBrk="1" latinLnBrk="0" hangingPunct="1">
        <a:defRPr sz="3200" kern="1200">
          <a:solidFill>
            <a:schemeClr val="tx1"/>
          </a:solidFill>
          <a:latin typeface="+mn-lt"/>
          <a:ea typeface="+mn-ea"/>
          <a:cs typeface="+mn-cs"/>
        </a:defRPr>
      </a:lvl7pPr>
      <a:lvl8pPr marL="5716270" algn="l" defTabSz="1632585" rtl="0" eaLnBrk="1" latinLnBrk="0" hangingPunct="1">
        <a:defRPr sz="3200" kern="1200">
          <a:solidFill>
            <a:schemeClr val="tx1"/>
          </a:solidFill>
          <a:latin typeface="+mn-lt"/>
          <a:ea typeface="+mn-ea"/>
          <a:cs typeface="+mn-cs"/>
        </a:defRPr>
      </a:lvl8pPr>
      <a:lvl9pPr marL="6532880" algn="l" defTabSz="1632585"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4579" name="Text Box 5"/>
          <p:cNvSpPr txBox="1">
            <a:spLocks noChangeArrowheads="1"/>
          </p:cNvSpPr>
          <p:nvPr/>
        </p:nvSpPr>
        <p:spPr bwMode="auto">
          <a:xfrm>
            <a:off x="5889625" y="482600"/>
            <a:ext cx="7702550" cy="1107996"/>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a:latin typeface="华文中宋" panose="02010600040101010101" pitchFamily="2" charset="-122"/>
                <a:ea typeface="华文中宋" panose="02010600040101010101" pitchFamily="2" charset="-122"/>
              </a:rPr>
              <a:t>湖州</a:t>
            </a:r>
            <a:r>
              <a:rPr lang="zh-CN" altLang="en-US" sz="4400" b="1" dirty="0" smtClean="0">
                <a:latin typeface="华文中宋" panose="02010600040101010101" pitchFamily="2" charset="-122"/>
                <a:ea typeface="华文中宋" panose="02010600040101010101" pitchFamily="2" charset="-122"/>
              </a:rPr>
              <a:t>银行国际业务</a:t>
            </a:r>
            <a:r>
              <a:rPr lang="zh-CN" altLang="en-US" sz="4400" b="1" dirty="0">
                <a:latin typeface="华文中宋" panose="02010600040101010101" pitchFamily="2" charset="-122"/>
                <a:ea typeface="华文中宋" panose="02010600040101010101" pitchFamily="2" charset="-122"/>
              </a:rPr>
              <a:t>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17487" name="表格 17486"/>
          <p:cNvGraphicFramePr>
            <a:graphicFrameLocks noGrp="1"/>
          </p:cNvGraphicFramePr>
          <p:nvPr/>
        </p:nvGraphicFramePr>
        <p:xfrm>
          <a:off x="858838" y="1492250"/>
          <a:ext cx="16716434" cy="7939116"/>
        </p:xfrm>
        <a:graphic>
          <a:graphicData uri="http://schemas.openxmlformats.org/drawingml/2006/table">
            <a:tbl>
              <a:tblPr/>
              <a:tblGrid>
                <a:gridCol w="563511"/>
                <a:gridCol w="3757262"/>
                <a:gridCol w="3895779"/>
                <a:gridCol w="5170761"/>
                <a:gridCol w="1700024"/>
                <a:gridCol w="1629097"/>
              </a:tblGrid>
              <a:tr h="411596">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615064">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、国际信用证（出口）</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24482">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94548">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通知或转递</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提供信用证通知或转递服务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200元/笔，通过我行交单可免收(孟加拉国、尼泊尔信用证除外，孟加拉国、尼泊尔信用证使用我行合作快递公司邮寄的收取通知费300元/笔；其余收取280元/笔，邮费自理。通过我行交单的每笔收取通知费150元）</a:t>
                      </a:r>
                      <a:endParaRPr kumimoji="0"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7"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7"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134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通知或转递信用证修改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提供通知或转递信用证修改服务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我行客户</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笔；非我行客户使用我行合作快递公司邮寄的收取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170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笔，其余收取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笔，邮费自理。</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7" marB="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r>
              <a:tr h="728842">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出口信用证修改（含转让信用证）、换单、退单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提供出口信用证修改（含转让信用证）、换单、退单服务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r>
              <a:tr h="136204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保兑信用证</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含通知费</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为他行开立的信用证加具保兑</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按保兑金额的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笔。按季收取，不足一季按一季收取。如系保兑信用证下增额修改，参照保兑费率计收，最低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r>
              <a:tr h="616712">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验单（出口验单）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提供单据审核、系统处理服务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1.25‰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r>
              <a:tr h="824482">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转让信用证</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提供开立转让信用证服务</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按信用证金额的</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1000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7" marB="4572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4643" name="Text Box 79"/>
          <p:cNvSpPr txBox="1">
            <a:spLocks noChangeArrowheads="1"/>
          </p:cNvSpPr>
          <p:nvPr/>
        </p:nvSpPr>
        <p:spPr bwMode="auto">
          <a:xfrm>
            <a:off x="468313" y="9502775"/>
            <a:ext cx="17678274"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33795" name="Text Box 79"/>
          <p:cNvSpPr txBox="1">
            <a:spLocks noChangeArrowheads="1"/>
          </p:cNvSpPr>
          <p:nvPr/>
        </p:nvSpPr>
        <p:spPr bwMode="auto">
          <a:xfrm>
            <a:off x="468313" y="9502775"/>
            <a:ext cx="17534258"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graphicFrame>
        <p:nvGraphicFramePr>
          <p:cNvPr id="2" name="表格 1"/>
          <p:cNvGraphicFramePr>
            <a:graphicFrameLocks noGrp="1"/>
          </p:cNvGraphicFramePr>
          <p:nvPr/>
        </p:nvGraphicFramePr>
        <p:xfrm>
          <a:off x="858779" y="1573187"/>
          <a:ext cx="16273462" cy="7858179"/>
        </p:xfrm>
        <a:graphic>
          <a:graphicData uri="http://schemas.openxmlformats.org/drawingml/2006/table">
            <a:tbl>
              <a:tblPr/>
              <a:tblGrid>
                <a:gridCol w="1008062"/>
                <a:gridCol w="2592388"/>
                <a:gridCol w="3744912"/>
                <a:gridCol w="5183188"/>
                <a:gridCol w="1657350"/>
                <a:gridCol w="2087562"/>
              </a:tblGrid>
              <a:tr h="355029">
                <a:tc gridSpan="6">
                  <a:txBody>
                    <a:bodyPr/>
                    <a:lstStyle/>
                    <a:p>
                      <a:pPr marL="0" marR="0" lvl="0" indent="0" algn="l" defTabSz="1631950" rtl="0" eaLnBrk="1" fontAlgn="ctr" latinLnBrk="0" hangingPunct="1">
                        <a:lnSpc>
                          <a:spcPct val="100000"/>
                        </a:lnSpc>
                        <a:spcBef>
                          <a:spcPct val="0"/>
                        </a:spcBef>
                        <a:spcAft>
                          <a:spcPct val="0"/>
                        </a:spcAft>
                        <a:buClrTx/>
                        <a:buSzTx/>
                        <a:buFontTx/>
                        <a:buNone/>
                      </a:pPr>
                      <a:endParaRPr kumimoji="0" lang="zh-CN" altLang="en-US" sz="2000" b="1"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631215">
                <a:tc gridSpan="6">
                  <a:txBody>
                    <a:bodyPr/>
                    <a:lstStyle/>
                    <a:p>
                      <a:pPr marL="0" marR="0" lvl="0" indent="0" algn="l" defTabSz="1631950" rtl="0" eaLnBrk="1" fontAlgn="ctr"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10</a:t>
                      </a:r>
                      <a:r>
                        <a:rPr kumimoji="0" lang="zh-CN" altLang="en-US" sz="2000" b="1"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、国内信用证（买方）</a:t>
                      </a:r>
                      <a:endParaRPr kumimoji="0" lang="zh-CN" altLang="en-US" sz="2000" b="1"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序号</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收费项目</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服务内容</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收费标准</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定价形式</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备注</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开证</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提供国内信用证开证服务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按照开证金额的</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0.15%</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元。</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rowSpan="6">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1717983">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修改</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提供国内信用证修改服务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笔</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不含金额增加</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；金额增加，增加部分按新开标准计收，最低</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承兑</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为客户提供远期信用证承兑服务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0.1%/</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季度，最低</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不符点处理</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提供不符点风险提示服务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450</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10</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退单</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根据客户委托</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提供退单服务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858992">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11</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撤销</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提供效期内国内信用证撤销服务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6"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bl>
          </a:graphicData>
        </a:graphic>
      </p:graphicFrame>
      <p:sp>
        <p:nvSpPr>
          <p:cNvPr id="33847"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5603"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18437" name="表格 18436"/>
          <p:cNvGraphicFramePr>
            <a:graphicFrameLocks noGrp="1"/>
          </p:cNvGraphicFramePr>
          <p:nvPr/>
        </p:nvGraphicFramePr>
        <p:xfrm>
          <a:off x="858779" y="1501749"/>
          <a:ext cx="16644995" cy="7786742"/>
        </p:xfrm>
        <a:graphic>
          <a:graphicData uri="http://schemas.openxmlformats.org/drawingml/2006/table">
            <a:tbl>
              <a:tblPr/>
              <a:tblGrid>
                <a:gridCol w="714375"/>
                <a:gridCol w="2714625"/>
                <a:gridCol w="4500562"/>
                <a:gridCol w="6215063"/>
                <a:gridCol w="1458912"/>
                <a:gridCol w="1041458"/>
              </a:tblGrid>
              <a:tr h="411226">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1003099">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2</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、国际信用证（进口）</a:t>
                      </a:r>
                      <a:endPar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1003099">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63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开证</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提供信用证开证服务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按开证金额的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笔。效期三个月（不含）以上每三个月加收</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0.5‰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，收取全额保证金者不加收</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63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修改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提供信用证修改服务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不含金额增加、效期延展</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；金额增加、效期延展的，增加</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延展部分按新开标准计收，最低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笔，收足保证金者按</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笔收</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12163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承兑、延期付款承诺</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为客户提供远期信用证</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延期付款信用证提供承兑、延期付款承诺服务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笔，按季收取；低风险开证业务一次性收取</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笔。未收足全额保证金的可按承兑金额与保证金差额作为计费基数</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003099">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开证行审单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提供单据审核服务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套单据</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001329">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偿付</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提供资金清算服务</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30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5662" name="Text Box 79"/>
          <p:cNvSpPr txBox="1">
            <a:spLocks noChangeArrowheads="1"/>
          </p:cNvSpPr>
          <p:nvPr/>
        </p:nvSpPr>
        <p:spPr bwMode="auto">
          <a:xfrm>
            <a:off x="468313" y="9502775"/>
            <a:ext cx="17462250"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6627"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19461" name="表格 19460"/>
          <p:cNvGraphicFramePr>
            <a:graphicFrameLocks noGrp="1"/>
          </p:cNvGraphicFramePr>
          <p:nvPr/>
        </p:nvGraphicFramePr>
        <p:xfrm>
          <a:off x="858779" y="1430313"/>
          <a:ext cx="16859250" cy="8001054"/>
        </p:xfrm>
        <a:graphic>
          <a:graphicData uri="http://schemas.openxmlformats.org/drawingml/2006/table">
            <a:tbl>
              <a:tblPr/>
              <a:tblGrid>
                <a:gridCol w="665162"/>
                <a:gridCol w="4906963"/>
                <a:gridCol w="4500562"/>
                <a:gridCol w="4214813"/>
                <a:gridCol w="1403350"/>
                <a:gridCol w="1168400"/>
              </a:tblGrid>
              <a:tr h="442749">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03547">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、国际信用证（进口）</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0532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354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不符点处理</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提供不符点风险提示服务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461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7</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提货担保</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为客户提取货物提供银行信誉担保</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提货担保金额的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0.5‰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元，按季收取（收取足额保证金者按最低标准收取）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0354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8</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空运单放货证明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提单背书：银行收单前</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银行收单前对提单背书</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货款金额的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0.5‰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元（收取足额保证金者按最低标准收取）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0532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9</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空运单放货证明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提单背书：银行收单后</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银行收单后对提单背书</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0354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退单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根据客户委托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提供退单服务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0532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撤销</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提供效期内进口信用证撤销服务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0354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简电开证手续费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简单电报格式开立信用证</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除开证手续费外，另加收</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 </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6688" name="Text Box 79"/>
          <p:cNvSpPr txBox="1">
            <a:spLocks noChangeArrowheads="1"/>
          </p:cNvSpPr>
          <p:nvPr/>
        </p:nvSpPr>
        <p:spPr bwMode="auto">
          <a:xfrm>
            <a:off x="468313" y="9502775"/>
            <a:ext cx="17390242"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7651"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20485" name="表格 20484"/>
          <p:cNvGraphicFramePr>
            <a:graphicFrameLocks noGrp="1"/>
          </p:cNvGraphicFramePr>
          <p:nvPr/>
        </p:nvGraphicFramePr>
        <p:xfrm>
          <a:off x="858838" y="1501749"/>
          <a:ext cx="16859250" cy="7715306"/>
        </p:xfrm>
        <a:graphic>
          <a:graphicData uri="http://schemas.openxmlformats.org/drawingml/2006/table">
            <a:tbl>
              <a:tblPr/>
              <a:tblGrid>
                <a:gridCol w="622300"/>
                <a:gridCol w="3806825"/>
                <a:gridCol w="5500687"/>
                <a:gridCol w="4143375"/>
                <a:gridCol w="1692275"/>
                <a:gridCol w="1093788"/>
              </a:tblGrid>
              <a:tr h="431634">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719552">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、出口托收</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118366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31262">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出口托收</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提供光票托收、跟单托收服务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光票托收：按托收金额的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笔（签订托收协议的除外）</a:t>
                      </a:r>
                      <a:b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b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跟单托收：按托收金额的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186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托收退票</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因拒付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提供向境外申请光票退回及换单服务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笔，境外费用据实收取，另加收邮电费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18366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光票托收受益人要求退汇、转汇</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因受益人要求</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提供已办理解付的托收款项退汇、转汇服务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笔，另加收电讯费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18366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修改托收委托书</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提供托收业务委托书修改服务</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7693" name="Text Box 79"/>
          <p:cNvSpPr txBox="1">
            <a:spLocks noChangeArrowheads="1"/>
          </p:cNvSpPr>
          <p:nvPr/>
        </p:nvSpPr>
        <p:spPr bwMode="auto">
          <a:xfrm>
            <a:off x="468313" y="9359900"/>
            <a:ext cx="17462250"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8675" name="Text Box 79"/>
          <p:cNvSpPr txBox="1">
            <a:spLocks noChangeArrowheads="1"/>
          </p:cNvSpPr>
          <p:nvPr/>
        </p:nvSpPr>
        <p:spPr bwMode="auto">
          <a:xfrm>
            <a:off x="1477963" y="9526588"/>
            <a:ext cx="15590837" cy="369887"/>
          </a:xfrm>
          <a:prstGeom prst="rect">
            <a:avLst/>
          </a:prstGeom>
          <a:noFill/>
          <a:ln w="9525">
            <a:noFill/>
            <a:miter lim="800000"/>
          </a:ln>
        </p:spPr>
        <p:txBody>
          <a:bodyPr>
            <a:spAutoFit/>
          </a:bodyPr>
          <a:lstStyle/>
          <a:p>
            <a:pPr eaLnBrk="1" hangingPunct="1">
              <a:buFont typeface="Arial" panose="020B0604020202020204" pitchFamily="34" charset="0"/>
              <a:buNone/>
            </a:pPr>
            <a:endParaRPr lang="en-US" altLang="zh-CN" sz="1800" b="1">
              <a:latin typeface="Calibri" panose="020F0502020204030204" pitchFamily="34" charset="0"/>
            </a:endParaRPr>
          </a:p>
        </p:txBody>
      </p:sp>
      <p:sp>
        <p:nvSpPr>
          <p:cNvPr id="28676"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21509" name="表格 21508"/>
          <p:cNvGraphicFramePr>
            <a:graphicFrameLocks noGrp="1"/>
          </p:cNvGraphicFramePr>
          <p:nvPr/>
        </p:nvGraphicFramePr>
        <p:xfrm>
          <a:off x="858838" y="1501749"/>
          <a:ext cx="16859250" cy="7929617"/>
        </p:xfrm>
        <a:graphic>
          <a:graphicData uri="http://schemas.openxmlformats.org/drawingml/2006/table">
            <a:tbl>
              <a:tblPr/>
              <a:tblGrid>
                <a:gridCol w="714375"/>
                <a:gridCol w="3286125"/>
                <a:gridCol w="5786437"/>
                <a:gridCol w="4572000"/>
                <a:gridCol w="1531938"/>
                <a:gridCol w="968375"/>
              </a:tblGrid>
              <a:tr h="429285">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58211">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、进口托收</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6001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89249">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进口代收（光票、跟单）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为客户提供全面的国际业务专业咨询服务，提供国家风险、商业风险咨询，办理进口代收结算产品</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光票代收：按代收金额的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b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b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跟单代收：按代收金额的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821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偿付</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为客户提供资金清算服务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笔，或等值外币</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60014">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代收退单、换单</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为客户提供单据退回、更换服务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5821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代收单据转同业</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根据委托行委托须将代收单据转同业办理向付款人提示收款时收取的费用</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笔（系统内免费）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5821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空运单放货证明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提单背书：银行收单前</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银行收单前对提单背书</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货款金额的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0.5‰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元（收足全额保证金者按最低标准收取）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5821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空运单放货证明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提单背书：银行收单后</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银行收单后对提单背书</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8728" name="Text Box 79"/>
          <p:cNvSpPr txBox="1">
            <a:spLocks noChangeArrowheads="1"/>
          </p:cNvSpPr>
          <p:nvPr/>
        </p:nvSpPr>
        <p:spPr bwMode="auto">
          <a:xfrm>
            <a:off x="468313" y="9502775"/>
            <a:ext cx="17462250"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29699"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22533" name="表格 22532"/>
          <p:cNvGraphicFramePr>
            <a:graphicFrameLocks noGrp="1"/>
          </p:cNvGraphicFramePr>
          <p:nvPr/>
        </p:nvGraphicFramePr>
        <p:xfrm>
          <a:off x="858838" y="1501749"/>
          <a:ext cx="16859250" cy="7786718"/>
        </p:xfrm>
        <a:graphic>
          <a:graphicData uri="http://schemas.openxmlformats.org/drawingml/2006/table">
            <a:tbl>
              <a:tblPr/>
              <a:tblGrid>
                <a:gridCol w="714375"/>
                <a:gridCol w="2928937"/>
                <a:gridCol w="3357563"/>
                <a:gridCol w="7143750"/>
                <a:gridCol w="1800225"/>
                <a:gridCol w="914400"/>
              </a:tblGrid>
              <a:tr h="407311">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518941">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5</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、汇款（汇入）</a:t>
                      </a:r>
                      <a:endPar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517310">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129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转汇</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提供汇入汇款转汇服务。</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同城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元人民币或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笔，异地</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元人民币或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笔；低于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美元（含）的转汇免收。</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8175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退汇</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提供汇入汇款退汇服务。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按退汇金额的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元，受益人拒收或无受益人时，从退汇款中扣收。另加收电讯费和邮电费（如有）。同城、异地外币来账退汇费（未解付，且汇出行为非本系统行时收取）：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USD15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或等值外币</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笔，另加电讯费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517310">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、汇款（汇出）</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51894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794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汇出汇款</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提供汇出汇款服务。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按汇款金额的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收取，境外电汇最低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笔、境内异地电汇最低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笔，同城电汇最低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笔。如有电讯费，另加收。跨境人民币汇款使用大额支付系统的，另加收对公跨行柜台转账汇款手续费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129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外汇（美元）汇款“全额到账”</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根据汇款人申请</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提供汇出汇款美元全额到账服务。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按汇出汇款收费按中间银行实际扣费事后收取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034618">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汇出汇款汇款指示修改、挂失、止付</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汇款指令发出后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根据汇款人申请提供汇出汇款查询、汇款指示修改、挂失、止付。</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笔，另加收邮电费</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16" marB="457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29762" name="Text Box 79"/>
          <p:cNvSpPr txBox="1">
            <a:spLocks noChangeArrowheads="1"/>
          </p:cNvSpPr>
          <p:nvPr/>
        </p:nvSpPr>
        <p:spPr bwMode="auto">
          <a:xfrm>
            <a:off x="360611" y="9502775"/>
            <a:ext cx="17785976"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30723"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23557" name="表格 23556"/>
          <p:cNvGraphicFramePr>
            <a:graphicFrameLocks noGrp="1"/>
          </p:cNvGraphicFramePr>
          <p:nvPr/>
        </p:nvGraphicFramePr>
        <p:xfrm>
          <a:off x="858838" y="1501749"/>
          <a:ext cx="16859250" cy="7715277"/>
        </p:xfrm>
        <a:graphic>
          <a:graphicData uri="http://schemas.openxmlformats.org/drawingml/2006/table">
            <a:tbl>
              <a:tblPr/>
              <a:tblGrid>
                <a:gridCol w="785812"/>
                <a:gridCol w="2857500"/>
                <a:gridCol w="4572000"/>
                <a:gridCol w="5500688"/>
                <a:gridCol w="1643062"/>
                <a:gridCol w="1500188"/>
              </a:tblGrid>
              <a:tr h="409049">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660006">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7</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、国际业务综合服务</a:t>
                      </a:r>
                      <a:endPar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66000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829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资信证明</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提供资信证明开立服务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000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资信调查</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　</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按资信调查公司实际收取费用收取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65829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存款证明</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提供存款证明开立服务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75575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核押、核签字样本</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提供核押或签字样本核验服务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笔，另加收电讯费（如有）。代核印鉴：</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笔；代加押：</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75575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查询</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催收</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提供查询</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催收服务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笔，另加收国外银行费用。</a:t>
                      </a:r>
                      <a:b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b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个人：</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笔，另加收国外银行费用</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755757">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SWIFT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电讯费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提供基于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SWIFT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的汇款服务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最低同城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笔，境内</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含港澳</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异地</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80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笔，境外</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笔。超长篇幅的，加收电讯费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65829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7</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邮电费、传真费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提供邮电、传真服务</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据实收取</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1084051">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8</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国际业务相关咨询服务</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提供贸易融资以外的其他专业化国际业务咨询服务，如外汇信息咨询、业务方案设计、外管政策解读等</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按协议价格收取</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30785" name="Text Box 79"/>
          <p:cNvSpPr txBox="1">
            <a:spLocks noChangeArrowheads="1"/>
          </p:cNvSpPr>
          <p:nvPr/>
        </p:nvSpPr>
        <p:spPr bwMode="auto">
          <a:xfrm>
            <a:off x="468313" y="9502775"/>
            <a:ext cx="17534258"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31747"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graphicFrame>
        <p:nvGraphicFramePr>
          <p:cNvPr id="24581" name="表格 24580"/>
          <p:cNvGraphicFramePr>
            <a:graphicFrameLocks noGrp="1"/>
          </p:cNvGraphicFramePr>
          <p:nvPr/>
        </p:nvGraphicFramePr>
        <p:xfrm>
          <a:off x="858838" y="1501749"/>
          <a:ext cx="16859250" cy="7715280"/>
        </p:xfrm>
        <a:graphic>
          <a:graphicData uri="http://schemas.openxmlformats.org/drawingml/2006/table">
            <a:tbl>
              <a:tblPr/>
              <a:tblGrid>
                <a:gridCol w="722312"/>
                <a:gridCol w="2563813"/>
                <a:gridCol w="3857625"/>
                <a:gridCol w="6959600"/>
                <a:gridCol w="1377950"/>
                <a:gridCol w="1377950"/>
              </a:tblGrid>
              <a:tr h="418016">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endPar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41856">
                <a:tc gridSpan="6">
                  <a:txBody>
                    <a:bodyPr/>
                    <a:lstStyle/>
                    <a:p>
                      <a:pPr marL="0" marR="0" lvl="0" indent="0" algn="l"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8</a:t>
                      </a: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、对外保函（含备用信用证）</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84362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29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开立融资性保函手续费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我行根据客户申请作为担保人开立融资性保函</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按有效余额的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1.5‰-5‰/</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季；担保期限不足一季（按自然季计收，不从保函开立之日起计算）的按一季计收，超过一季十天的按两季计收。最低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季。担保费可一次性收取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29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开立非融资性保函手续费</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我行根据客户申请作为担保人开立非融资性保函</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按有效余额的</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0.8‰--2‰/</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季；担保期限不足一季（按自然季计收，不从保函开立之日起计算）的按一季计收，超过一季十天的按两季计收。最低</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季。担保费可一次性收取</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4185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保函</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备用信用证通知</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我行作为通知行，对他行开出的保函</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备用信用证通知受益人</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4185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4</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修改通知</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我行对外通知行，按照开出保函代理行的指令修改通知</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200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43625">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对外索汇</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按照保函条款的规定对外索汇</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500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841856">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6</a:t>
                      </a:r>
                      <a:endPar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保函展期</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对保函进行展期</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 typeface="Arial" panose="020B0604020202020204" pitchFamily="34" charset="0"/>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按新开相应保函类别收费标准收费</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45720" marR="45720"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bl>
          </a:graphicData>
        </a:graphic>
      </p:graphicFrame>
      <p:sp>
        <p:nvSpPr>
          <p:cNvPr id="31799" name="Text Box 79"/>
          <p:cNvSpPr txBox="1">
            <a:spLocks noChangeArrowheads="1"/>
          </p:cNvSpPr>
          <p:nvPr/>
        </p:nvSpPr>
        <p:spPr bwMode="auto">
          <a:xfrm>
            <a:off x="360611" y="9502775"/>
            <a:ext cx="17641960"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spTree>
  </p:cSld>
  <p:clrMapOvr>
    <a:masterClrMapping/>
  </p:clrMapOvr>
  <p:transition advTm="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未标题-1"/>
          <p:cNvPicPr>
            <a:picLocks noChangeAspect="1" noChangeArrowheads="1"/>
          </p:cNvPicPr>
          <p:nvPr/>
        </p:nvPicPr>
        <p:blipFill>
          <a:blip r:embed="rId1"/>
          <a:srcRect/>
          <a:stretch>
            <a:fillRect/>
          </a:stretch>
        </p:blipFill>
        <p:spPr bwMode="auto">
          <a:xfrm>
            <a:off x="468313" y="544513"/>
            <a:ext cx="3225800" cy="838200"/>
          </a:xfrm>
          <a:prstGeom prst="rect">
            <a:avLst/>
          </a:prstGeom>
          <a:noFill/>
          <a:ln w="9525">
            <a:noFill/>
            <a:miter lim="800000"/>
            <a:headEnd/>
            <a:tailEnd/>
          </a:ln>
        </p:spPr>
      </p:pic>
      <p:sp>
        <p:nvSpPr>
          <p:cNvPr id="32771" name="Text Box 5"/>
          <p:cNvSpPr txBox="1">
            <a:spLocks noChangeArrowheads="1"/>
          </p:cNvSpPr>
          <p:nvPr/>
        </p:nvSpPr>
        <p:spPr bwMode="auto">
          <a:xfrm>
            <a:off x="5889625" y="482600"/>
            <a:ext cx="7702550" cy="1009650"/>
          </a:xfrm>
          <a:prstGeom prst="rect">
            <a:avLst/>
          </a:prstGeom>
          <a:noFill/>
          <a:ln w="9525">
            <a:noFill/>
            <a:miter lim="800000"/>
          </a:ln>
        </p:spPr>
        <p:txBody>
          <a:bodyPr>
            <a:spAutoFit/>
          </a:bodyPr>
          <a:lstStyle/>
          <a:p>
            <a:pPr eaLnBrk="1" hangingPunct="1">
              <a:lnSpc>
                <a:spcPct val="150000"/>
              </a:lnSpc>
              <a:buFont typeface="Arial" panose="020B0604020202020204" pitchFamily="34" charset="0"/>
              <a:buNone/>
            </a:pPr>
            <a:r>
              <a:rPr lang="zh-CN" altLang="en-US" sz="4400" b="1" dirty="0" smtClean="0">
                <a:latin typeface="华文中宋" panose="02010600040101010101" pitchFamily="2" charset="-122"/>
                <a:ea typeface="华文中宋" panose="02010600040101010101" pitchFamily="2" charset="-122"/>
              </a:rPr>
              <a:t>湖州银行国际业务收费价目表</a:t>
            </a:r>
            <a:endParaRPr lang="zh-CN" altLang="en-US" sz="4400" b="1" dirty="0">
              <a:latin typeface="华文中宋" panose="02010600040101010101" pitchFamily="2" charset="-122"/>
              <a:ea typeface="华文中宋" panose="02010600040101010101" pitchFamily="2" charset="-122"/>
            </a:endParaRPr>
          </a:p>
        </p:txBody>
      </p:sp>
      <p:sp>
        <p:nvSpPr>
          <p:cNvPr id="32772" name="Text Box 79"/>
          <p:cNvSpPr txBox="1">
            <a:spLocks noChangeArrowheads="1"/>
          </p:cNvSpPr>
          <p:nvPr/>
        </p:nvSpPr>
        <p:spPr bwMode="auto">
          <a:xfrm>
            <a:off x="468313" y="9502775"/>
            <a:ext cx="17678274" cy="646331"/>
          </a:xfrm>
          <a:prstGeom prst="rect">
            <a:avLst/>
          </a:prstGeom>
          <a:noFill/>
          <a:ln w="9525">
            <a:noFill/>
            <a:miter lim="800000"/>
          </a:ln>
        </p:spPr>
        <p:txBody>
          <a:bodyPr wrap="square">
            <a:spAutoFit/>
          </a:bodyPr>
          <a:lstStyle/>
          <a:p>
            <a:pPr eaLnBrk="1" hangingPunct="1"/>
            <a:r>
              <a:rPr lang="zh-CN" altLang="en-US" sz="1800" b="1" dirty="0"/>
              <a:t>湖州银行咨询电话：40080-96528</a:t>
            </a:r>
            <a:r>
              <a:rPr lang="en-US" altLang="zh-CN" sz="1800" b="1" dirty="0"/>
              <a:t>           </a:t>
            </a:r>
            <a:r>
              <a:rPr lang="zh-CN" altLang="en-US" sz="1800" b="1" dirty="0"/>
              <a:t>浙江银行业协会电话：</a:t>
            </a:r>
            <a:r>
              <a:rPr lang="en-US" altLang="zh-CN" sz="1800" b="1" dirty="0"/>
              <a:t>12378               </a:t>
            </a:r>
            <a:r>
              <a:rPr lang="zh-CN" altLang="en-US" sz="1800" b="1" dirty="0"/>
              <a:t>湖州银行业协会电话：</a:t>
            </a:r>
            <a:r>
              <a:rPr lang="en-US" altLang="zh-CN" sz="1800" b="1" dirty="0"/>
              <a:t>0572-228814</a:t>
            </a:r>
            <a:r>
              <a:rPr lang="zh-CN" altLang="en-US" sz="1800" b="1" dirty="0"/>
              <a:t>8</a:t>
            </a:r>
            <a:r>
              <a:rPr lang="en-US" altLang="zh-CN" sz="1800" b="1" dirty="0"/>
              <a:t>           </a:t>
            </a:r>
            <a:r>
              <a:rPr lang="zh-CN" altLang="en-US" sz="1800" b="1" dirty="0"/>
              <a:t>价格举报电话：12358</a:t>
            </a:r>
            <a:endParaRPr lang="en-US" altLang="zh-CN" sz="1800" b="1" dirty="0"/>
          </a:p>
          <a:p>
            <a:pPr eaLnBrk="1" hangingPunct="1"/>
            <a:r>
              <a:rPr lang="zh-CN" altLang="en-US" sz="1800" b="1" dirty="0"/>
              <a:t>国家金融监督管理总局浙江监管局 ： </a:t>
            </a:r>
            <a:r>
              <a:rPr lang="en-US" altLang="zh-CN" sz="1800" b="1" dirty="0"/>
              <a:t>0571-87189900       </a:t>
            </a:r>
            <a:r>
              <a:rPr lang="zh-CN" altLang="en-US" sz="1800" b="1" dirty="0"/>
              <a:t>国家金融监督管理总局湖州监管分局：</a:t>
            </a:r>
            <a:r>
              <a:rPr lang="en-US" altLang="zh-CN" sz="1800" b="1" dirty="0"/>
              <a:t>0572-2288</a:t>
            </a:r>
            <a:r>
              <a:rPr lang="zh-CN" altLang="en-US" sz="1800" b="1" dirty="0"/>
              <a:t>106       国家金融监督管理总局嘉兴监管分局：</a:t>
            </a:r>
            <a:r>
              <a:rPr lang="en-US" altLang="zh-CN" sz="1800" b="1" dirty="0"/>
              <a:t>0573-82065712</a:t>
            </a:r>
            <a:endParaRPr lang="en-US" altLang="zh-CN" sz="1800" b="1" dirty="0"/>
          </a:p>
        </p:txBody>
      </p:sp>
      <p:graphicFrame>
        <p:nvGraphicFramePr>
          <p:cNvPr id="6" name="表格 5"/>
          <p:cNvGraphicFramePr>
            <a:graphicFrameLocks noGrp="1"/>
          </p:cNvGraphicFramePr>
          <p:nvPr/>
        </p:nvGraphicFramePr>
        <p:xfrm>
          <a:off x="930217" y="1573187"/>
          <a:ext cx="16424275" cy="7715304"/>
        </p:xfrm>
        <a:graphic>
          <a:graphicData uri="http://schemas.openxmlformats.org/drawingml/2006/table">
            <a:tbl>
              <a:tblPr/>
              <a:tblGrid>
                <a:gridCol w="863600"/>
                <a:gridCol w="3065463"/>
                <a:gridCol w="4429125"/>
                <a:gridCol w="4387850"/>
                <a:gridCol w="1439862"/>
                <a:gridCol w="2238375"/>
              </a:tblGrid>
              <a:tr h="352375">
                <a:tc gridSpan="6">
                  <a:txBody>
                    <a:bodyPr/>
                    <a:lstStyle/>
                    <a:p>
                      <a:pPr marL="0" marR="0" lvl="0" indent="0" algn="l" defTabSz="1631950" rtl="0" eaLnBrk="1" fontAlgn="ctr" latinLnBrk="0" hangingPunct="1">
                        <a:lnSpc>
                          <a:spcPct val="100000"/>
                        </a:lnSpc>
                        <a:spcBef>
                          <a:spcPct val="0"/>
                        </a:spcBef>
                        <a:spcAft>
                          <a:spcPct val="0"/>
                        </a:spcAft>
                        <a:buClrTx/>
                        <a:buSzTx/>
                        <a:buFontTx/>
                        <a:buNone/>
                      </a:pPr>
                      <a:endParaRPr kumimoji="0" lang="zh-CN" altLang="en-US" sz="2000" b="1"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791424">
                <a:tc gridSpan="6">
                  <a:txBody>
                    <a:bodyPr/>
                    <a:lstStyle/>
                    <a:p>
                      <a:pPr marL="0" marR="0" lvl="0" indent="0" algn="l" defTabSz="1631950" rtl="0" eaLnBrk="1" fontAlgn="ctr"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9</a:t>
                      </a: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、国内信用证（卖方）</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r>
              <a:tr h="1194819">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序号</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收费项目</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服务内容</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收费标准</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定价形式</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备注</a:t>
                      </a: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1194819">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1</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通知</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提供信用证通知服务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rowSpan="4">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市场调节价</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rPr>
                        <a:t>委托同业办理的业务，可参照同业收费标准收取</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1194819">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2</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通知信用证修改</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提供通知信用证修改服务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50</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1792229">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3</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信用证修改、换单、退单</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提供国内信用证（卖方）修改、换单、退单服务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100</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r h="1194819">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5</a:t>
                      </a:r>
                      <a:endParaRPr kumimoji="0" lang="en-US" altLang="zh-CN"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验单</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rPr>
                        <a:t>提供单据审核、系统处理服务</a:t>
                      </a:r>
                      <a:endParaRPr kumimoji="0" lang="zh-CN" altLang="en-US" sz="20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1631950" rtl="0" eaLnBrk="1" fontAlgn="ctr"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1‰</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，最低</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300</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笔，最高</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2000</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元</a:t>
                      </a:r>
                      <a:r>
                        <a:rPr kumimoji="0" lang="en-US" altLang="zh-CN"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a:t>
                      </a:r>
                      <a:r>
                        <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rPr>
                        <a:t>笔</a:t>
                      </a:r>
                      <a:endParaRPr kumimoji="0" lang="zh-CN" altLang="en-US" sz="2000" b="0" i="0" u="none" strike="noStrike" cap="none" normalizeH="0" baseline="0" dirty="0" smtClean="0">
                        <a:ln>
                          <a:noFill/>
                        </a:ln>
                        <a:solidFill>
                          <a:srgbClr val="000000"/>
                        </a:solidFill>
                        <a:effectLst/>
                        <a:latin typeface="宋体" panose="02010600030101010101" pitchFamily="2" charset="-122"/>
                        <a:ea typeface="宋体" panose="02010600030101010101" pitchFamily="2" charset="-122"/>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vMerge="1">
                  <a:tcPr/>
                </a:tc>
                <a:tc vMerge="1">
                  <a:tcPr/>
                </a:tc>
              </a:tr>
            </a:tbl>
          </a:graphicData>
        </a:graphic>
      </p:graphicFrame>
    </p:spTree>
  </p:cSld>
  <p:clrMapOvr>
    <a:masterClrMapping/>
  </p:clrMapOvr>
  <p:transition advTm="5000"/>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7569</Words>
  <Application>WPS 演示</Application>
  <PresentationFormat>自定义</PresentationFormat>
  <Paragraphs>998</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宋体</vt:lpstr>
      <vt:lpstr>Wingdings</vt:lpstr>
      <vt:lpstr>Calibri</vt:lpstr>
      <vt:lpstr>华文中宋</vt:lpstr>
      <vt:lpstr>微软雅黑</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aaa</cp:lastModifiedBy>
  <cp:revision>207</cp:revision>
  <dcterms:created xsi:type="dcterms:W3CDTF">2015-12-29T08:57:00Z</dcterms:created>
  <dcterms:modified xsi:type="dcterms:W3CDTF">2025-06-23T00:57:31Z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2052-12.8.2.18017</vt:lpwstr>
  </property>
  <property fmtid="{D5CDD505-2E9C-101B-9397-08002B2CF9AE}" pid="3" name="ICV">
    <vt:lpwstr>F14B21092EB84AA595DBBF210CE85362_12</vt:lpwstr>
  </property>
</Properties>
</file>